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-2147482608" descr="1542612419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42373" y="512763"/>
            <a:ext cx="5156835" cy="45662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3742690" y="5247640"/>
            <a:ext cx="56819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Appid与Key的获取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1.使用进件成功的商户账号登录联拓付商户后（http://houtai.liantuofu.com/login）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-2147482607" descr="1542613223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185" y="362585"/>
            <a:ext cx="5382895" cy="40335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3100705" y="5283200"/>
            <a:ext cx="69126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2.登录成功后进入“系统设置-开发配置”，将APPID与KEY添加到聚合支付设置中</a:t>
            </a:r>
            <a:endParaRPr lang="zh-CN" altLang="en-US"/>
          </a:p>
        </p:txBody>
      </p:sp>
      <p:pic>
        <p:nvPicPr>
          <p:cNvPr id="3" name="图片 -2147482606" descr="1542613354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080" y="455295"/>
            <a:ext cx="5971540" cy="39408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318125"/>
            <a:ext cx="10515600" cy="1384300"/>
          </a:xfrm>
        </p:spPr>
        <p:txBody>
          <a:bodyPr/>
          <a:p>
            <a:r>
              <a:rPr lang="zh-CN" altLang="en-US" sz="1600"/>
              <a:t>merchantCode的获取</a:t>
            </a:r>
            <a:endParaRPr lang="zh-CN" altLang="en-US" sz="1600"/>
          </a:p>
          <a:p>
            <a:r>
              <a:rPr lang="zh-CN" altLang="en-US" sz="1600"/>
              <a:t>1.使用进件成功的商户账号登录联拓付商户后（http://houtai.liantuofu.com/login）</a:t>
            </a:r>
            <a:endParaRPr lang="zh-CN" altLang="en-US" sz="1600"/>
          </a:p>
          <a:p>
            <a:r>
              <a:rPr lang="zh-CN" altLang="en-US" sz="1600"/>
              <a:t>2.进入“门店管理-门店列表”，选择需要使用的门店账号的门店ID将其输入到“聚合支付设置”中的“merchantCode”一栏中点击【保存】</a:t>
            </a:r>
            <a:endParaRPr lang="zh-CN" altLang="en-US" sz="1600"/>
          </a:p>
        </p:txBody>
      </p:sp>
      <p:pic>
        <p:nvPicPr>
          <p:cNvPr id="2" name="图片 -2147482605" descr="1542613607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98065" y="174625"/>
            <a:ext cx="7596505" cy="5013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9925" y="715010"/>
            <a:ext cx="8048625" cy="4000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54325" y="5154295"/>
            <a:ext cx="59429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获取软锁号，把软锁号发给对应渠道，用于激活。详情见软锁注册说明文档。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WPS 演示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001</cp:lastModifiedBy>
  <cp:revision>3</cp:revision>
  <dcterms:created xsi:type="dcterms:W3CDTF">2018-12-03T07:13:00Z</dcterms:created>
  <dcterms:modified xsi:type="dcterms:W3CDTF">2018-12-03T07:29:41Z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2052-11.1.0.7989</vt:lpwstr>
  </property>
</Properties>
</file>