
<file path=[Content_Types].xml><?xml version="1.0" encoding="utf-8"?>
<Types xmlns="http://schemas.openxmlformats.org/package/2006/content-types">
  <Default Extension="xml" ContentType="application/xml"/>
  <Default Extension="tif" ContentType="image/tif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handoutMasterIdLst>
    <p:handoutMasterId r:id="rId6"/>
  </p:handoutMasterIdLst>
  <p:sldIdLst>
    <p:sldId id="256" r:id="rId2"/>
    <p:sldId id="260" r:id="rId3"/>
    <p:sldId id="290" r:id="rId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1pPr>
    <a:lvl2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2pPr>
    <a:lvl3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3pPr>
    <a:lvl4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4pPr>
    <a:lvl5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5pPr>
    <a:lvl6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6pPr>
    <a:lvl7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7pPr>
    <a:lvl8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8pPr>
    <a:lvl9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 Medium"/>
        <a:ea typeface="Helvetica Neue Medium"/>
        <a:cs typeface="Helvetica Neue Medium"/>
        <a:sym typeface="Helvetica Neue Medium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FFF"/>
          </a:solidFill>
        </a:fill>
      </a:tcStyle>
    </a:wholeTbl>
    <a:band2H>
      <a:tcTxStyle/>
      <a:tcStyle>
        <a:tcBdr/>
        <a:fill>
          <a:solidFill>
            <a:srgbClr val="E6F0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1F0CC"/>
          </a:solidFill>
        </a:fill>
      </a:tcStyle>
    </a:wholeTbl>
    <a:band2H>
      <a:tcTxStyle/>
      <a:tcStyle>
        <a:tcBdr/>
        <a:fill>
          <a:solidFill>
            <a:srgbClr val="EAF8E7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9D1E1"/>
          </a:solidFill>
        </a:fill>
      </a:tcStyle>
    </a:wholeTbl>
    <a:band2H>
      <a:tcTxStyle/>
      <a:tcStyle>
        <a:tcBdr/>
        <a:fill>
          <a:solidFill>
            <a:srgbClr val="FCE9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69"/>
    <p:restoredTop sz="93089"/>
  </p:normalViewPr>
  <p:slideViewPr>
    <p:cSldViewPr snapToGrid="0" snapToObjects="1">
      <p:cViewPr>
        <p:scale>
          <a:sx n="40" d="100"/>
          <a:sy n="40" d="100"/>
        </p:scale>
        <p:origin x="1776" y="10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97" d="100"/>
          <a:sy n="97" d="100"/>
        </p:scale>
        <p:origin x="248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notesMaster" Target="notesMasters/notesMaster1.xml"/><Relationship Id="rId6" Type="http://schemas.openxmlformats.org/officeDocument/2006/relationships/handoutMaster" Target="handoutMasters/handout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DB6442-5C1A-B240-BE75-3AD1E89A0F6A}" type="datetimeFigureOut">
              <a:rPr kumimoji="1" lang="zh-CN" altLang="en-US" smtClean="0"/>
              <a:t>2018/1/20</a:t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A8A67D-977A-454A-A294-F20455317FE5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11434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33375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与副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标题文本"/>
          <p:cNvSpPr txBox="1"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1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1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引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 i="1"/>
            </a:lvl1pPr>
            <a:lvl2pPr marL="1025769" indent="-390769" algn="ctr">
              <a:spcBef>
                <a:spcPts val="0"/>
              </a:spcBef>
              <a:defRPr sz="3200" i="1"/>
            </a:lvl2pPr>
            <a:lvl3pPr marL="1660769" indent="-390769" algn="ctr">
              <a:spcBef>
                <a:spcPts val="0"/>
              </a:spcBef>
              <a:defRPr sz="3200" i="1"/>
            </a:lvl3pPr>
            <a:lvl4pPr marL="2295769" indent="-390769" algn="ctr">
              <a:spcBef>
                <a:spcPts val="0"/>
              </a:spcBef>
              <a:defRPr sz="3200" i="1"/>
            </a:lvl4pPr>
            <a:lvl5pPr marL="2930769" indent="-390769" algn="ctr">
              <a:spcBef>
                <a:spcPts val="0"/>
              </a:spcBef>
              <a:defRPr sz="3200" i="1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94" name="“在此键入引文。”"/>
          <p:cNvSpPr txBox="1">
            <a:spLocks noGrp="1"/>
          </p:cNvSpPr>
          <p:nvPr>
            <p:ph type="body" sz="quarter" idx="13"/>
          </p:nvPr>
        </p:nvSpPr>
        <p:spPr>
          <a:xfrm>
            <a:off x="2387600" y="6013450"/>
            <a:ext cx="19621500" cy="952501"/>
          </a:xfrm>
          <a:prstGeom prst="rect">
            <a:avLst/>
          </a:prstGeom>
        </p:spPr>
        <p:txBody>
          <a:bodyPr/>
          <a:lstStyle/>
          <a:p>
            <a:pPr marL="0" indent="0" algn="ctr">
              <a:spcBef>
                <a:spcPts val="0"/>
              </a:spcBef>
              <a:buSzTx/>
              <a:buNone/>
              <a:defRPr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/>
          </a:p>
        </p:txBody>
      </p:sp>
      <p:sp>
        <p:nvSpPr>
          <p:cNvPr id="95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图像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水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像"/>
          <p:cNvSpPr>
            <a:spLocks noGrp="1"/>
          </p:cNvSpPr>
          <p:nvPr>
            <p:ph type="pic" idx="13"/>
          </p:nvPr>
        </p:nvSpPr>
        <p:spPr>
          <a:xfrm>
            <a:off x="3125967" y="673100"/>
            <a:ext cx="18135603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标题文本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标题文本</a:t>
            </a:r>
          </a:p>
        </p:txBody>
      </p:sp>
      <p:sp>
        <p:nvSpPr>
          <p:cNvPr id="22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23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居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标题文本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3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垂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像"/>
          <p:cNvSpPr>
            <a:spLocks noGrp="1"/>
          </p:cNvSpPr>
          <p:nvPr>
            <p:ph type="pic" sz="half" idx="13"/>
          </p:nvPr>
        </p:nvSpPr>
        <p:spPr>
          <a:xfrm>
            <a:off x="13165979" y="952500"/>
            <a:ext cx="9525002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标题文本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标题文本</a:t>
            </a:r>
          </a:p>
        </p:txBody>
      </p:sp>
      <p:sp>
        <p:nvSpPr>
          <p:cNvPr id="40" name="正文级别 1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1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 - 顶部对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49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与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57" name="正文级别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5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标题、项目符号与照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图像"/>
          <p:cNvSpPr>
            <a:spLocks noGrp="1"/>
          </p:cNvSpPr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标题文本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标题文本</a:t>
            </a:r>
          </a:p>
        </p:txBody>
      </p:sp>
      <p:sp>
        <p:nvSpPr>
          <p:cNvPr id="67" name="正文级别 1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68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项目符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7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照片 - 3 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图像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图像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图像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幻灯片编号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文本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标题文本</a:t>
            </a:r>
          </a:p>
        </p:txBody>
      </p:sp>
      <p:sp>
        <p:nvSpPr>
          <p:cNvPr id="3" name="正文级别 1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正文级别 1</a:t>
            </a:r>
          </a:p>
          <a:p>
            <a:pPr lvl="1"/>
            <a:r>
              <a:t>正文级别 2</a:t>
            </a:r>
          </a:p>
          <a:p>
            <a:pPr lvl="2"/>
            <a:r>
              <a:t>正文级别 3</a:t>
            </a:r>
          </a:p>
          <a:p>
            <a:pPr lvl="3"/>
            <a:r>
              <a:t>正文级别 4</a:t>
            </a:r>
          </a:p>
          <a:p>
            <a:pPr lvl="4"/>
            <a:r>
              <a:t>正文级别 5</a:t>
            </a:r>
          </a:p>
        </p:txBody>
      </p:sp>
      <p:sp>
        <p:nvSpPr>
          <p:cNvPr id="4" name="幻灯片编号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iming>
    <p:tnLst>
      <p:par>
        <p:cTn id="1" dur="indefinite" restart="never" nodeType="tmRoot"/>
      </p:par>
    </p:tnLst>
  </p:timing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 Medium"/>
          <a:ea typeface="Helvetica Neue Medium"/>
          <a:cs typeface="Helvetica Neue Medium"/>
          <a:sym typeface="Helvetica Neue Medium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5pPr>
      <a:lvl6pPr marL="376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6pPr>
      <a:lvl7pPr marL="439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7pPr>
      <a:lvl8pPr marL="5031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8pPr>
      <a:lvl9pPr marL="5666153" marR="0" indent="-586153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ln>
            <a:noFill/>
          </a:ln>
          <a:solidFill>
            <a:srgbClr val="000000"/>
          </a:solidFill>
          <a:uFillTx/>
          <a:latin typeface="+mj-lt"/>
          <a:ea typeface="+mj-ea"/>
          <a:cs typeface="+mj-cs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tif"/><Relationship Id="rId3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BE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图像" descr="图像"/>
          <p:cNvPicPr>
            <a:picLocks noChangeAspect="1"/>
          </p:cNvPicPr>
          <p:nvPr/>
        </p:nvPicPr>
        <p:blipFill>
          <a:blip r:embed="rId2">
            <a:alphaModFix amt="10000"/>
            <a:extLst/>
          </a:blip>
          <a:srcRect t="4298"/>
          <a:stretch>
            <a:fillRect/>
          </a:stretch>
        </p:blipFill>
        <p:spPr>
          <a:xfrm>
            <a:off x="37776" y="1389"/>
            <a:ext cx="24384003" cy="13713078"/>
          </a:xfrm>
          <a:prstGeom prst="rect">
            <a:avLst/>
          </a:prstGeom>
          <a:ln w="12700">
            <a:miter lim="400000"/>
          </a:ln>
        </p:spPr>
      </p:pic>
      <p:sp>
        <p:nvSpPr>
          <p:cNvPr id="129" name="铁马踏金秋"/>
          <p:cNvSpPr txBox="1">
            <a:spLocks noGrp="1"/>
          </p:cNvSpPr>
          <p:nvPr>
            <p:ph type="ctrTitle"/>
          </p:nvPr>
        </p:nvSpPr>
        <p:spPr>
          <a:xfrm>
            <a:off x="2419026" y="5535357"/>
            <a:ext cx="19621502" cy="2085130"/>
          </a:xfrm>
          <a:prstGeom prst="rect">
            <a:avLst/>
          </a:prstGeom>
        </p:spPr>
        <p:txBody>
          <a:bodyPr anchor="t"/>
          <a:lstStyle>
            <a:lvl1pPr>
              <a:defRPr sz="11100" spc="5079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r>
              <a:rPr dirty="0"/>
              <a:t>营销赋能 决胜未来</a:t>
            </a:r>
          </a:p>
        </p:txBody>
      </p:sp>
      <p:sp>
        <p:nvSpPr>
          <p:cNvPr id="130" name="Shape 121"/>
          <p:cNvSpPr txBox="1"/>
          <p:nvPr/>
        </p:nvSpPr>
        <p:spPr>
          <a:xfrm>
            <a:off x="3378200" y="12761484"/>
            <a:ext cx="19621500" cy="49847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algn="r" defTabSz="784225">
              <a:defRPr sz="2200">
                <a:solidFill>
                  <a:srgbClr val="FFFFFF"/>
                </a:solidFill>
                <a:latin typeface="Lantinghei SC Demibold"/>
                <a:ea typeface="Lantinghei SC Demibold"/>
                <a:cs typeface="Lantinghei SC Demibold"/>
                <a:sym typeface="Lantinghei SC Demibold"/>
              </a:defRPr>
            </a:lvl1pPr>
          </a:lstStyle>
          <a:p>
            <a:r>
              <a:t>2017.11.23</a:t>
            </a:r>
          </a:p>
        </p:txBody>
      </p:sp>
      <p:sp>
        <p:nvSpPr>
          <p:cNvPr id="131" name="收款小精灵10月产品沟通"/>
          <p:cNvSpPr txBox="1"/>
          <p:nvPr/>
        </p:nvSpPr>
        <p:spPr>
          <a:xfrm>
            <a:off x="2343472" y="7657237"/>
            <a:ext cx="19621502" cy="15212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>
              <a:defRPr sz="5400" spc="6058">
                <a:solidFill>
                  <a:srgbClr val="FFFFFF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pPr>
            <a:r>
              <a:rPr dirty="0"/>
              <a:t>收款小精灵营销易产品简介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672" y="1185987"/>
            <a:ext cx="5664200" cy="14859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移动支付的竞争进入“下半场”"/>
          <p:cNvSpPr txBox="1"/>
          <p:nvPr/>
        </p:nvSpPr>
        <p:spPr>
          <a:xfrm>
            <a:off x="857248" y="472258"/>
            <a:ext cx="19404384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400">
                <a:solidFill>
                  <a:srgbClr val="424242"/>
                </a:solidFill>
                <a:latin typeface="Lantinghei SC Extralight"/>
                <a:ea typeface="Lantinghei SC Extralight"/>
                <a:cs typeface="Lantinghei SC Extralight"/>
                <a:sym typeface="Lantinghei SC Extralight"/>
              </a:defRPr>
            </a:lvl1pPr>
          </a:lstStyle>
          <a:p>
            <a:r>
              <a:rPr lang="zh-CN" altLang="en-US" dirty="0" smtClean="0"/>
              <a:t>页面标题</a:t>
            </a:r>
            <a:endParaRPr dirty="0"/>
          </a:p>
        </p:txBody>
      </p:sp>
      <p:sp>
        <p:nvSpPr>
          <p:cNvPr id="234" name="矩形"/>
          <p:cNvSpPr/>
          <p:nvPr/>
        </p:nvSpPr>
        <p:spPr>
          <a:xfrm>
            <a:off x="-3" y="380996"/>
            <a:ext cx="382991" cy="1270000"/>
          </a:xfrm>
          <a:prstGeom prst="rect">
            <a:avLst/>
          </a:prstGeom>
          <a:solidFill>
            <a:srgbClr val="1BBE8F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>
                <a:solidFill>
                  <a:srgbClr val="0065C1"/>
                </a:solidFill>
              </a:defRPr>
            </a:pPr>
            <a:endParaRPr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35892" y="615946"/>
            <a:ext cx="3898900" cy="8001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dissolv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2BE8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6" name="成组"/>
          <p:cNvGrpSpPr/>
          <p:nvPr/>
        </p:nvGrpSpPr>
        <p:grpSpPr>
          <a:xfrm>
            <a:off x="6682464" y="10093911"/>
            <a:ext cx="11407000" cy="2679704"/>
            <a:chOff x="-795901" y="0"/>
            <a:chExt cx="11406999" cy="2679702"/>
          </a:xfrm>
        </p:grpSpPr>
        <p:sp>
          <p:nvSpPr>
            <p:cNvPr id="733" name="Shape 162"/>
            <p:cNvSpPr txBox="1"/>
            <p:nvPr/>
          </p:nvSpPr>
          <p:spPr>
            <a:xfrm>
              <a:off x="398313" y="1193800"/>
              <a:ext cx="8681445" cy="736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3600" spc="1187">
                  <a:solidFill>
                    <a:srgbClr val="FFFFFF"/>
                  </a:solidFill>
                  <a:latin typeface="Lantinghei SC Demibold"/>
                  <a:ea typeface="Lantinghei SC Demibold"/>
                  <a:cs typeface="Lantinghei SC Demibold"/>
                  <a:sym typeface="Lantinghei SC Demibold"/>
                </a:defRPr>
              </a:lvl1pPr>
            </a:lstStyle>
            <a:p>
              <a:r>
                <a:t>成为全球领先的商业智能服务商</a:t>
              </a:r>
            </a:p>
          </p:txBody>
        </p:sp>
        <p:sp>
          <p:nvSpPr>
            <p:cNvPr id="734" name="Shape 162"/>
            <p:cNvSpPr txBox="1"/>
            <p:nvPr/>
          </p:nvSpPr>
          <p:spPr>
            <a:xfrm>
              <a:off x="362996" y="0"/>
              <a:ext cx="8904479" cy="12319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6400" spc="703">
                  <a:solidFill>
                    <a:srgbClr val="FFFFFF"/>
                  </a:solidFill>
                  <a:latin typeface="Lantinghei SC Demibold"/>
                  <a:ea typeface="Lantinghei SC Demibold"/>
                  <a:cs typeface="Lantinghei SC Demibold"/>
                  <a:sym typeface="Lantinghei SC Demibold"/>
                </a:defRPr>
              </a:lvl1pPr>
            </a:lstStyle>
            <a:p>
              <a:r>
                <a:t>赋能商业    服务商家 </a:t>
              </a:r>
            </a:p>
          </p:txBody>
        </p:sp>
        <p:sp>
          <p:nvSpPr>
            <p:cNvPr id="735" name="Shape 162"/>
            <p:cNvSpPr txBox="1"/>
            <p:nvPr/>
          </p:nvSpPr>
          <p:spPr>
            <a:xfrm>
              <a:off x="-795901" y="2146301"/>
              <a:ext cx="11406999" cy="533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>
              <a:lvl1pPr>
                <a:defRPr sz="2400" spc="4415">
                  <a:solidFill>
                    <a:srgbClr val="FFFFFF"/>
                  </a:solidFill>
                  <a:latin typeface="Lantinghei SC Demibold"/>
                  <a:ea typeface="Lantinghei SC Demibold"/>
                  <a:cs typeface="Lantinghei SC Demibold"/>
                  <a:sym typeface="Lantinghei SC Demibold"/>
                </a:defRPr>
              </a:lvl1pPr>
            </a:lstStyle>
            <a:p>
              <a:r>
                <a:rPr dirty="0"/>
                <a:t>理想|行动|坚持|卓越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5356" y="1144155"/>
            <a:ext cx="18544089" cy="84925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DengXian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16</Words>
  <Application>Microsoft Macintosh PowerPoint</Application>
  <PresentationFormat>自定义</PresentationFormat>
  <Paragraphs>7</Paragraphs>
  <Slides>3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</vt:i4>
      </vt:variant>
    </vt:vector>
  </HeadingPairs>
  <TitlesOfParts>
    <vt:vector size="9" baseType="lpstr">
      <vt:lpstr>Helvetica Neue</vt:lpstr>
      <vt:lpstr>Helvetica Neue Light</vt:lpstr>
      <vt:lpstr>Helvetica Neue Medium</vt:lpstr>
      <vt:lpstr>Lantinghei SC Demibold</vt:lpstr>
      <vt:lpstr>Lantinghei SC Extralight</vt:lpstr>
      <vt:lpstr>White</vt:lpstr>
      <vt:lpstr>营销赋能 决胜未来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营销赋能 决胜未来</dc:title>
  <cp:lastModifiedBy>Microsoft Office 用户</cp:lastModifiedBy>
  <cp:revision>2</cp:revision>
  <dcterms:modified xsi:type="dcterms:W3CDTF">2018-01-20T01:48:31Z</dcterms:modified>
</cp:coreProperties>
</file>